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70" r:id="rId3"/>
    <p:sldId id="268" r:id="rId4"/>
    <p:sldId id="269" r:id="rId5"/>
    <p:sldId id="271" r:id="rId6"/>
    <p:sldId id="265" r:id="rId7"/>
    <p:sldId id="264" r:id="rId8"/>
    <p:sldId id="266" r:id="rId9"/>
    <p:sldId id="27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6434415519595"/>
          <c:y val="3.7862773867847109E-2"/>
          <c:w val="0.73627856294482574"/>
          <c:h val="0.6475718012591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обучающихся, принявших участие в профессиональных пробах</c:v>
                </c:pt>
                <c:pt idx="1">
                  <c:v>количество обучающихся, выбравших профессиональные пробы по профессии Повар, кондитер</c:v>
                </c:pt>
                <c:pt idx="2">
                  <c:v>количество обучающихся, поступивших на обучение по профессии Повар, кондитер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52-4F3E-A765-ED23FF4B22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354672"/>
        <c:axId val="156637456"/>
      </c:barChart>
      <c:catAx>
        <c:axId val="15135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37456"/>
        <c:crosses val="autoZero"/>
        <c:auto val="1"/>
        <c:lblAlgn val="ctr"/>
        <c:lblOffset val="100"/>
        <c:noMultiLvlLbl val="0"/>
      </c:catAx>
      <c:valAx>
        <c:axId val="15663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35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9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6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0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0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2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2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2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4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1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1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328D6D-632F-44D3-B27A-C73BD453B12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77492B-1A00-409F-8FBD-03CBAC3D8D8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8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561860"/>
            <a:ext cx="10058400" cy="37677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проект «Введение в профессию»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Профориентация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Лучший образовательный проект о профессиях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4885277"/>
            <a:ext cx="10058400" cy="112993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600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Разработал: мастер производственного обучения первой категории</a:t>
            </a:r>
          </a:p>
          <a:p>
            <a:pPr algn="r"/>
            <a:r>
              <a:rPr lang="ru-RU" sz="2600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ТОГБПОУ «Уваровский политехнический колледж»</a:t>
            </a:r>
          </a:p>
          <a:p>
            <a:pPr algn="r"/>
            <a:r>
              <a:rPr lang="ru-RU" sz="2600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Лещенко Л.</a:t>
            </a:r>
            <a:r>
              <a:rPr lang="ru-RU" sz="1800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</a:t>
            </a:r>
            <a:br>
              <a:rPr lang="ru-RU" sz="1800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5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480" y="535901"/>
            <a:ext cx="90007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Профориентационный проект  - продукт творческой деятельности, направленный на профориентацию, а также содействие профессиональному самоопределению, приобщению школьников к социально-значимой деятельности для осознанного профессионального выбора профессии Повар, кондитер.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spc="-5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58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79021"/>
            <a:ext cx="10058400" cy="208844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9-х классов интереса к профессии «Повар, кондитер» и содействие профессиональному самоопределению обучающихся посредством погружения в профессию.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90044"/>
            <a:ext cx="10058400" cy="36599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Расширить знания школьников о профессии «Повар, кондитер», показать ее значимость в современном мире;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информационную поддержку процесса самоопределения школьников;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интерес школьников к данному виду практической деятельности;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уровень готовности школьников к выбору профессии.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1200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37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2362" y="446038"/>
            <a:ext cx="88355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Повар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человек, который занимается приготовлением пищи.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повар, кондитер должен быть химиком, физиком, дизайнером, стилистом, экспертом вкуса и запаха, врачом – диетологом, гуру в вопросах здорового образа жизни, фантазером и реалистом, ремесленником и поэтом. Сочетание этих навыков дает ординарному специалисту стать профессионалом высшего класса.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профессии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вне зависимости от экономических кризисов, годовой сезонности и т.д.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разнообразие, отсутствие ежедневной рутины;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видеть результаты своего труда;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для карьерного роста и саморазвития.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6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13710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профориентации проходят практико-ориентированные занятия на базе ТОГБПОУ «Уваровский политехнический колледж»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«Твой выбор» (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поможет найти профессию по душе, учитывая интересы и личностные особенности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профессиональной пробы для учащихся 9-х классов «Процессы приготовления холодный блюд и закусок»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«Молекулярная кухня»</a:t>
            </a:r>
          </a:p>
          <a:p>
            <a:pPr marL="34290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«Крошечный, миниатюрный - канапе»</a:t>
            </a:r>
          </a:p>
          <a:p>
            <a:pPr marL="34290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«Приготовление ролл»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21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6" y="0"/>
            <a:ext cx="3704424" cy="3536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94358"/>
            <a:ext cx="4178149" cy="29420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651" y="676435"/>
            <a:ext cx="649224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современной кулинарии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кухня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«идеей» данного направления является то, что продукты в процессе приготовления меняются до неузнаваемости. Структура продуктов трансформируется настолько, что угадать, какой продукт перед Вами, можно только по вкусу.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7" y="3630056"/>
            <a:ext cx="3744814" cy="32279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11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" y="172814"/>
            <a:ext cx="4044566" cy="2831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курса «Россия – мои горизонты» провели для обучающихся школы профессиональное занятие по теме «Россия гостеприимная», показали мастер – класс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«Крошечный, миниатюрный - канапе»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Лёгкие и сытные, сладкие и пикантные, но неизменно аппетитные, красиво оформленные, эти деликатесы украсят Ваш стол своим ярким видом, порадуют гостей безупречным вкусом и сделают атмосферу мероприятия праздничной и приятной.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01904"/>
            <a:ext cx="4043190" cy="338353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178114"/>
            <a:ext cx="3200400" cy="312708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3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" y="396608"/>
            <a:ext cx="4010140" cy="61474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3047266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роллы представлены во множестве вариантов, от классических до авангардных они пользуются огромной популярностью. Мы не останавливаемся на достигнутом и постоянно экспериментируем с ингредиентами и сочетанием вкуса.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83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6142" cy="158626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Вооружение учащихся необходимым объемом профориентационных знаний, активизация интереса к изучению и пониманию человека как субъекта труда, самопознание и проверка своих способностей, профессиональных склонностей и возможностей – все это является неотъемлемой частью предлагаемой нами проекта, и, на наш взгляд, отражает современные требования к организации профориентационной работы.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97279" y="2809301"/>
            <a:ext cx="4356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прохождения этапов проекта,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обучающихся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выбравших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Повар,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в ТОГБПОУ «Уваровский политехнический колледж»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EA56D71B-E1D4-C91B-01E5-470BB03E8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83550"/>
              </p:ext>
            </p:extLst>
          </p:nvPr>
        </p:nvGraphicFramePr>
        <p:xfrm>
          <a:off x="5453348" y="1989221"/>
          <a:ext cx="6241347" cy="390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38039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810</TotalTime>
  <Words>506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Ретро</vt:lpstr>
      <vt:lpstr>Профориентационный проект «Введение в профессию» Категория: Профориентация года Номинация: Лучший образовательный проект о профессиях</vt:lpstr>
      <vt:lpstr>Презентация PowerPoint</vt:lpstr>
      <vt:lpstr>Целью проекта является формирование у учащихся 9-х классов интереса к профессии «Повар, кондитер» и содействие профессиональному самоопределению обучающихся посредством погружения в профессию.  </vt:lpstr>
      <vt:lpstr>Презентация PowerPoint</vt:lpstr>
      <vt:lpstr>В рамках профориентации проходят практико-ориентированные занятия на базе ТОГБПОУ «Уваровский политехнический колледж»  </vt:lpstr>
      <vt:lpstr>Презентация PowerPoint</vt:lpstr>
      <vt:lpstr>Презентация PowerPoint</vt:lpstr>
      <vt:lpstr>Презентация PowerPoint</vt:lpstr>
      <vt:lpstr>Вооружение учащихся необходимым объемом профориентационных знаний, активизация интереса к изучению и пониманию человека как субъекта труда, самопознание и проверка своих способностей, профессиональных склонностей и возможностей – все это является неотъемлемой частью предлагаемой нами проекта, и, на наш взгляд, отражает современные требования к организации профориентационной работы.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42</cp:revision>
  <dcterms:created xsi:type="dcterms:W3CDTF">2024-02-09T06:34:00Z</dcterms:created>
  <dcterms:modified xsi:type="dcterms:W3CDTF">2024-02-13T09:09:14Z</dcterms:modified>
</cp:coreProperties>
</file>